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8120063" cy="10826750" type="B4ISO"/>
  <p:notesSz cx="6737350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DFFBD"/>
    <a:srgbClr val="DF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>
        <p:scale>
          <a:sx n="75" d="100"/>
          <a:sy n="75" d="100"/>
        </p:scale>
        <p:origin x="186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005" y="1771879"/>
            <a:ext cx="6902054" cy="3769313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0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23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255" y="576424"/>
            <a:ext cx="5151165" cy="917517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63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6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26" y="2699172"/>
            <a:ext cx="7003554" cy="4503626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26" y="7245404"/>
            <a:ext cx="7003554" cy="2368351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/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0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43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576427"/>
            <a:ext cx="7003554" cy="209267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13" y="2654058"/>
            <a:ext cx="3435167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13" y="3954771"/>
            <a:ext cx="3435167" cy="5816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783" y="2654058"/>
            <a:ext cx="3452084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783" y="3954771"/>
            <a:ext cx="3452084" cy="5816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5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6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43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084" y="1558854"/>
            <a:ext cx="4110782" cy="7694010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37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2084" y="1558854"/>
            <a:ext cx="4110782" cy="7694010"/>
          </a:xfrm>
        </p:spPr>
        <p:txBody>
          <a:bodyPr anchor="t"/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35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255" y="576427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254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D41C7-D0C0-41F4-ABC0-510D59ED1BAC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771" y="10034796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795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7DC2E-FCCD-4148-A418-CE56039312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7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1987" rtl="0" eaLnBrk="1" latinLnBrk="0" hangingPunct="1">
        <a:lnSpc>
          <a:spcPct val="90000"/>
        </a:lnSpc>
        <a:spcBef>
          <a:spcPct val="0"/>
        </a:spcBef>
        <a:buNone/>
        <a:defRPr kumimoji="1"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kumimoji="1"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372F279-D849-444D-9536-08A94AAF9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16" t="60567" r="26059" b="15863"/>
          <a:stretch>
            <a:fillRect/>
          </a:stretch>
        </p:blipFill>
        <p:spPr bwMode="auto">
          <a:xfrm>
            <a:off x="2426780" y="1872672"/>
            <a:ext cx="2884047" cy="2895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65BB329-2E28-4123-AACB-749A3996F7CE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055" y="4767680"/>
            <a:ext cx="2764772" cy="109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5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0</Words>
  <Application>Microsoft Office PowerPoint</Application>
  <PresentationFormat>B4 (ISO) 250x353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弓部 修</dc:creator>
  <cp:lastModifiedBy>山川 慎吾</cp:lastModifiedBy>
  <cp:revision>28</cp:revision>
  <cp:lastPrinted>2025-03-26T23:53:28Z</cp:lastPrinted>
  <dcterms:created xsi:type="dcterms:W3CDTF">2024-09-25T06:41:30Z</dcterms:created>
  <dcterms:modified xsi:type="dcterms:W3CDTF">2025-04-02T23:45:26Z</dcterms:modified>
</cp:coreProperties>
</file>